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374" r:id="rId4"/>
    <p:sldId id="362" r:id="rId5"/>
    <p:sldId id="363" r:id="rId6"/>
    <p:sldId id="369" r:id="rId7"/>
    <p:sldId id="371" r:id="rId8"/>
    <p:sldId id="372" r:id="rId9"/>
    <p:sldId id="373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49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7" autoAdjust="0"/>
    <p:restoredTop sz="94660"/>
  </p:normalViewPr>
  <p:slideViewPr>
    <p:cSldViewPr>
      <p:cViewPr varScale="1">
        <p:scale>
          <a:sx n="87" d="100"/>
          <a:sy n="87" d="100"/>
        </p:scale>
        <p:origin x="118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14-9-2017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14-9-2017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14-9-2017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14-9-2017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14-9-2017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14-9-2017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14-9-2017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14-9-2017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14-9-2017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14-9-2017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14-9-2017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9552" y="908720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/>
              <a:t>Tarief berekenen LG31 - </a:t>
            </a:r>
            <a:r>
              <a:rPr lang="nl-NL" sz="6000" dirty="0" smtClean="0"/>
              <a:t>4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Overige vaste 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Reparatie en onderhoud (5%)</a:t>
            </a:r>
          </a:p>
          <a:p>
            <a:r>
              <a:rPr lang="nl-NL" dirty="0" smtClean="0"/>
              <a:t>Arbeid eigen onderhoud (3%)</a:t>
            </a:r>
          </a:p>
          <a:p>
            <a:r>
              <a:rPr lang="nl-NL" dirty="0" smtClean="0"/>
              <a:t>Banden (?)</a:t>
            </a:r>
          </a:p>
          <a:p>
            <a:r>
              <a:rPr lang="nl-NL" dirty="0" smtClean="0"/>
              <a:t>Onroerend goed (1,6%)</a:t>
            </a:r>
          </a:p>
          <a:p>
            <a:r>
              <a:rPr lang="nl-NL" dirty="0" smtClean="0"/>
              <a:t>Verzekering (1,3%)</a:t>
            </a:r>
          </a:p>
          <a:p>
            <a:r>
              <a:rPr lang="nl-NL" dirty="0" smtClean="0"/>
              <a:t>Algemene kosten (2,1%)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80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Totale vaste 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Totale vaste kosten per jaar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195736" y="1930002"/>
            <a:ext cx="6048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Afschrijving per jaar</a:t>
            </a:r>
          </a:p>
          <a:p>
            <a:r>
              <a:rPr lang="nl-NL" dirty="0" smtClean="0"/>
              <a:t>Gemiddelde rentekosten per jaar</a:t>
            </a:r>
            <a:endParaRPr lang="nl-NL" dirty="0"/>
          </a:p>
          <a:p>
            <a:r>
              <a:rPr lang="nl-NL" dirty="0" smtClean="0"/>
              <a:t>Reparatie </a:t>
            </a:r>
            <a:r>
              <a:rPr lang="nl-NL" dirty="0"/>
              <a:t>en </a:t>
            </a:r>
            <a:r>
              <a:rPr lang="nl-NL" dirty="0" smtClean="0"/>
              <a:t>onderhoud</a:t>
            </a:r>
            <a:endParaRPr lang="nl-NL" dirty="0"/>
          </a:p>
          <a:p>
            <a:r>
              <a:rPr lang="nl-NL" dirty="0" smtClean="0"/>
              <a:t>Banden</a:t>
            </a:r>
            <a:endParaRPr lang="nl-NL" dirty="0"/>
          </a:p>
          <a:p>
            <a:r>
              <a:rPr lang="nl-NL" dirty="0"/>
              <a:t>Arbeid eigen </a:t>
            </a:r>
            <a:r>
              <a:rPr lang="nl-NL" dirty="0" smtClean="0"/>
              <a:t>onderhoud</a:t>
            </a:r>
            <a:endParaRPr lang="nl-NL" dirty="0"/>
          </a:p>
          <a:p>
            <a:r>
              <a:rPr lang="nl-NL" dirty="0"/>
              <a:t>Onroerend goed </a:t>
            </a:r>
          </a:p>
          <a:p>
            <a:r>
              <a:rPr lang="nl-NL" dirty="0" smtClean="0"/>
              <a:t>Verzekering</a:t>
            </a:r>
            <a:endParaRPr lang="nl-NL" dirty="0"/>
          </a:p>
          <a:p>
            <a:r>
              <a:rPr lang="nl-NL" u="sng" dirty="0"/>
              <a:t>Algemene kosten </a:t>
            </a:r>
            <a:r>
              <a:rPr lang="nl-NL" u="sng" dirty="0" smtClean="0"/>
              <a:t>                                                +</a:t>
            </a:r>
          </a:p>
          <a:p>
            <a:r>
              <a:rPr lang="nl-NL" dirty="0" smtClean="0"/>
              <a:t>Totale vaste kosten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00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Totale vaste 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Totale vaste kosten per uur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Gebruiksuren.</a:t>
            </a:r>
          </a:p>
          <a:p>
            <a:pPr marL="0" indent="0">
              <a:buNone/>
            </a:pPr>
            <a:r>
              <a:rPr lang="nl-NL" dirty="0" smtClean="0"/>
              <a:t>Hoeveel uur wordt een machine aan de klant verkocht. </a:t>
            </a:r>
          </a:p>
          <a:p>
            <a:pPr marL="0" indent="0">
              <a:buNone/>
            </a:pPr>
            <a:r>
              <a:rPr lang="nl-NL" dirty="0" smtClean="0"/>
              <a:t>Let op: niet altijd worden alle uren doorberekend.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Totale vaste kosten / gebruiksuren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26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Variabele 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Brandstof</a:t>
            </a:r>
          </a:p>
          <a:p>
            <a:r>
              <a:rPr lang="nl-NL" dirty="0" smtClean="0"/>
              <a:t>Smeermiddelen</a:t>
            </a:r>
          </a:p>
          <a:p>
            <a:r>
              <a:rPr lang="nl-NL" dirty="0" smtClean="0"/>
              <a:t>Arbeid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78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Brandstof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 hangt het verbruik van een trekker of machine van af?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492896"/>
            <a:ext cx="5913660" cy="394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Brandstof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Gemiddelde schatting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u="sng" dirty="0" smtClean="0"/>
              <a:t>Aantal </a:t>
            </a:r>
            <a:r>
              <a:rPr lang="nl-NL" u="sng" dirty="0" err="1" smtClean="0"/>
              <a:t>Kw</a:t>
            </a:r>
            <a:r>
              <a:rPr lang="nl-NL" u="sng" dirty="0" smtClean="0"/>
              <a:t> x </a:t>
            </a:r>
            <a:r>
              <a:rPr lang="nl-NL" u="sng" dirty="0" err="1" smtClean="0"/>
              <a:t>belastingspercentage</a:t>
            </a:r>
            <a:endParaRPr lang="nl-NL" u="sng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       4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Trekker 2-wielaangedreven: 60%</a:t>
            </a:r>
          </a:p>
          <a:p>
            <a:pPr marL="0" indent="0">
              <a:buNone/>
            </a:pPr>
            <a:r>
              <a:rPr lang="nl-NL" dirty="0" smtClean="0"/>
              <a:t>Trekker 4-wielaangedreven: 70%</a:t>
            </a:r>
          </a:p>
          <a:p>
            <a:pPr marL="0" indent="0">
              <a:buNone/>
            </a:pPr>
            <a:r>
              <a:rPr lang="nl-NL" dirty="0" smtClean="0"/>
              <a:t>Zelfrijder: 80%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Alleen gebruiken als je het zelf niet weet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69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Smeermiddelen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 oliën en vetten wordt meestal 10% van de kosten aan diesel gerekend.</a:t>
            </a:r>
          </a:p>
          <a:p>
            <a:endParaRPr lang="nl-NL" dirty="0"/>
          </a:p>
          <a:p>
            <a:r>
              <a:rPr lang="nl-NL" dirty="0" smtClean="0"/>
              <a:t>Ook hier: als je een preciezer getal hebt is dat beter!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997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Maak de opgaven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15 t/m 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37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52736"/>
            <a:ext cx="74580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51569"/>
            <a:ext cx="702945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vandaag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Aanwezigheidsregistratie</a:t>
            </a:r>
          </a:p>
          <a:p>
            <a:r>
              <a:rPr lang="nl-NL" dirty="0" smtClean="0"/>
              <a:t>Herhaling </a:t>
            </a:r>
            <a:r>
              <a:rPr lang="nl-NL" dirty="0" smtClean="0"/>
              <a:t>vorige week</a:t>
            </a:r>
            <a:endParaRPr lang="nl-NL" dirty="0"/>
          </a:p>
          <a:p>
            <a:r>
              <a:rPr lang="nl-NL" dirty="0" smtClean="0"/>
              <a:t>Verder met de stof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01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Opgaven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Maak opgaven 21  t/m 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7097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1484784"/>
            <a:ext cx="802791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68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813482"/>
            <a:ext cx="63246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33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16" y="332656"/>
            <a:ext cx="7473942" cy="63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06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25f voor jezelf.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94257"/>
            <a:ext cx="66579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82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 was ‘m!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Dagge bedankt zijt, da witte.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76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Kosten in de tariefberekening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Vaste en variabele kosten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36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Overige 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Rentekosten.</a:t>
            </a:r>
          </a:p>
          <a:p>
            <a:pPr lvl="1"/>
            <a:r>
              <a:rPr lang="nl-NL" dirty="0" smtClean="0"/>
              <a:t>Geld lenen kost geld</a:t>
            </a:r>
          </a:p>
          <a:p>
            <a:pPr lvl="1"/>
            <a:r>
              <a:rPr lang="nl-NL" dirty="0" smtClean="0"/>
              <a:t>Eigen geld moet iets opleveren</a:t>
            </a:r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780928"/>
            <a:ext cx="6300192" cy="39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Rentekosten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4929411"/>
          </a:xfrm>
        </p:spPr>
        <p:txBody>
          <a:bodyPr/>
          <a:lstStyle/>
          <a:p>
            <a:pPr marL="0" indent="0">
              <a:buNone/>
            </a:pPr>
            <a:endParaRPr lang="nl-NL" u="sng" dirty="0" smtClean="0"/>
          </a:p>
          <a:p>
            <a:pPr marL="0" indent="0">
              <a:buNone/>
            </a:pPr>
            <a:r>
              <a:rPr lang="nl-NL" u="sng" dirty="0" smtClean="0"/>
              <a:t>Aanschafwaarde + Restwaarde</a:t>
            </a:r>
            <a:r>
              <a:rPr lang="nl-NL" dirty="0" smtClean="0"/>
              <a:t>     x de rentevoet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               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85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Afgelopen maandag gemaakt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Maak opgaven </a:t>
            </a:r>
            <a:r>
              <a:rPr lang="nl-NL" dirty="0"/>
              <a:t>9</a:t>
            </a:r>
            <a:r>
              <a:rPr lang="nl-NL" dirty="0" smtClean="0"/>
              <a:t> t/m 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73342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44824"/>
            <a:ext cx="60579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60648"/>
            <a:ext cx="6627887" cy="634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237</Words>
  <Application>Microsoft Office PowerPoint</Application>
  <PresentationFormat>Diavoorstelling (4:3)</PresentationFormat>
  <Paragraphs>72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8" baseType="lpstr">
      <vt:lpstr>Arial</vt:lpstr>
      <vt:lpstr>Calibri</vt:lpstr>
      <vt:lpstr>Kantoorthema</vt:lpstr>
      <vt:lpstr>PowerPoint-presentatie</vt:lpstr>
      <vt:lpstr>Wat gaan we vandaag doen?</vt:lpstr>
      <vt:lpstr>Kosten in de tariefberekening</vt:lpstr>
      <vt:lpstr>Overige kosten</vt:lpstr>
      <vt:lpstr>Rentekosten</vt:lpstr>
      <vt:lpstr>Afgelopen maandag gemaakt</vt:lpstr>
      <vt:lpstr>Antwoorden</vt:lpstr>
      <vt:lpstr>PowerPoint-presentatie</vt:lpstr>
      <vt:lpstr>PowerPoint-presentatie</vt:lpstr>
      <vt:lpstr>Overige vaste kosten</vt:lpstr>
      <vt:lpstr>Totale vaste kosten</vt:lpstr>
      <vt:lpstr>Totale vaste kosten</vt:lpstr>
      <vt:lpstr>Variabele kosten</vt:lpstr>
      <vt:lpstr>Brandstof</vt:lpstr>
      <vt:lpstr>Brandstof</vt:lpstr>
      <vt:lpstr>Smeermiddelen</vt:lpstr>
      <vt:lpstr>Maak de opgaven</vt:lpstr>
      <vt:lpstr>PowerPoint-presentatie</vt:lpstr>
      <vt:lpstr>PowerPoint-presentatie</vt:lpstr>
      <vt:lpstr>Opgaven</vt:lpstr>
      <vt:lpstr>PowerPoint-presentatie</vt:lpstr>
      <vt:lpstr>PowerPoint-presentatie</vt:lpstr>
      <vt:lpstr>PowerPoint-presentatie</vt:lpstr>
      <vt:lpstr>25f voor jezelf.</vt:lpstr>
      <vt:lpstr>Dat was ‘m!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Elon van  Erp</cp:lastModifiedBy>
  <cp:revision>52</cp:revision>
  <dcterms:created xsi:type="dcterms:W3CDTF">2013-11-15T15:05:42Z</dcterms:created>
  <dcterms:modified xsi:type="dcterms:W3CDTF">2017-09-14T13:30:51Z</dcterms:modified>
</cp:coreProperties>
</file>